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61" r:id="rId12"/>
    <p:sldId id="258" r:id="rId13"/>
  </p:sldIdLst>
  <p:sldSz cx="9144000" cy="5145088"/>
  <p:notesSz cx="6669088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16E"/>
    <a:srgbClr val="00A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73640" autoAdjust="0"/>
  </p:normalViewPr>
  <p:slideViewPr>
    <p:cSldViewPr>
      <p:cViewPr>
        <p:scale>
          <a:sx n="100" d="100"/>
          <a:sy n="100" d="100"/>
        </p:scale>
        <p:origin x="-810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CD351-DE5F-42B2-87B2-09622B87DEE4}" type="datetimeFigureOut">
              <a:rPr lang="en-AU" smtClean="0"/>
              <a:t>10/01/2018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15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EFA5-3156-4059-ACCA-A0B4036FC2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03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3132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19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7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49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98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C0416E"/>
              </a:buClr>
              <a:buFont typeface="Arial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82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7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0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032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7EFA5-3156-4059-ACCA-A0B4036FC2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84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EA610-2E64-4A33-B9C4-6C99BA5E09E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63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A0D4-B688-4638-98AC-8512269559D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90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32361-5A92-4DDD-BF48-FB387B8149F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0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7A1DC-15F0-4C93-81FF-5552AA327E4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88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648A5-74A3-4855-B506-18CA20DF391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32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FE585-7297-4E9C-AC15-4C2304559FA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78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1A809-F712-429F-98CF-9EED9B9347F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92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076F1-5674-4890-8A20-6BF5BAF6B47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81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52673-4567-4BB5-8D68-708BD6AE4CA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52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964FB-9F28-44E3-9565-D0D00C17CFB3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377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49068-0BA8-4F8A-B977-50632D3E0F1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47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BC9250-43BD-47EB-9267-487EC1725C8E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ower point cover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spect="1" noChangeArrowheads="1"/>
          </p:cNvSpPr>
          <p:nvPr/>
        </p:nvSpPr>
        <p:spPr bwMode="auto">
          <a:xfrm>
            <a:off x="4572000" y="-265042"/>
            <a:ext cx="367188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 sz="3600" b="1" dirty="0">
              <a:solidFill>
                <a:schemeClr val="bg1"/>
              </a:solidFill>
            </a:endParaRPr>
          </a:p>
          <a:p>
            <a:r>
              <a:rPr lang="en-AU" sz="3600" b="1" dirty="0">
                <a:solidFill>
                  <a:schemeClr val="bg1"/>
                </a:solidFill>
              </a:rPr>
              <a:t>Building</a:t>
            </a:r>
          </a:p>
          <a:p>
            <a:r>
              <a:rPr lang="en-AU" sz="3600" b="1" dirty="0">
                <a:solidFill>
                  <a:schemeClr val="bg1"/>
                </a:solidFill>
              </a:rPr>
              <a:t>Volunteer</a:t>
            </a:r>
          </a:p>
          <a:p>
            <a:r>
              <a:rPr lang="en-AU" sz="3600" b="1" dirty="0">
                <a:solidFill>
                  <a:schemeClr val="bg1"/>
                </a:solidFill>
              </a:rPr>
              <a:t>Networks</a:t>
            </a:r>
          </a:p>
          <a:p>
            <a:r>
              <a:rPr lang="en-AU" sz="3600" b="1" dirty="0">
                <a:solidFill>
                  <a:schemeClr val="bg1"/>
                </a:solidFill>
              </a:rPr>
              <a:t>That</a:t>
            </a:r>
          </a:p>
          <a:p>
            <a:r>
              <a:rPr lang="en-AU" sz="3600" b="1" dirty="0">
                <a:solidFill>
                  <a:schemeClr val="bg1"/>
                </a:solidFill>
              </a:rPr>
              <a:t>Rock</a:t>
            </a:r>
          </a:p>
          <a:p>
            <a:endParaRPr lang="en-AU" sz="3600" b="1" dirty="0">
              <a:solidFill>
                <a:schemeClr val="bg1"/>
              </a:solidFill>
            </a:endParaRPr>
          </a:p>
          <a:p>
            <a:r>
              <a:rPr lang="en-AU" sz="2400" b="1" dirty="0">
                <a:solidFill>
                  <a:schemeClr val="bg1"/>
                </a:solidFill>
              </a:rPr>
              <a:t>Jacinta Sutton</a:t>
            </a:r>
          </a:p>
          <a:p>
            <a:r>
              <a:rPr lang="en-AU" sz="2400" b="1" dirty="0">
                <a:solidFill>
                  <a:schemeClr val="bg1"/>
                </a:solidFill>
              </a:rPr>
              <a:t>State Library of Queensland </a:t>
            </a:r>
          </a:p>
          <a:p>
            <a:endParaRPr lang="en-A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9584"/>
          </a:xfr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251952" y="34029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C0416E"/>
                </a:solidFill>
              </a:rPr>
              <a:t>Nikki</a:t>
            </a:r>
            <a:endParaRPr lang="en-AU" sz="2400" b="1" dirty="0">
              <a:solidFill>
                <a:srgbClr val="C0416E"/>
              </a:solidFill>
            </a:endParaRPr>
          </a:p>
          <a:p>
            <a:r>
              <a:rPr lang="en-AU" sz="2400" b="1" dirty="0">
                <a:solidFill>
                  <a:srgbClr val="C0416E"/>
                </a:solidFill>
              </a:rPr>
              <a:t>Elise</a:t>
            </a:r>
          </a:p>
          <a:p>
            <a:r>
              <a:rPr lang="en-AU" sz="2400" b="1" dirty="0">
                <a:solidFill>
                  <a:srgbClr val="C0416E"/>
                </a:solidFill>
              </a:rPr>
              <a:t>Glen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04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solid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" y="1131888"/>
            <a:ext cx="78486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AU" sz="1200" dirty="0"/>
          </a:p>
          <a:p>
            <a:endParaRPr lang="en-AU" sz="2000" dirty="0"/>
          </a:p>
          <a:p>
            <a:r>
              <a:rPr lang="en-AU" sz="2000" dirty="0"/>
              <a:t/>
            </a:r>
            <a:br>
              <a:rPr lang="en-AU" sz="2000" dirty="0"/>
            </a:b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544"/>
            <a:ext cx="914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page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9750" y="339725"/>
            <a:ext cx="82089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solidFill>
                  <a:srgbClr val="C0416E"/>
                </a:solidFill>
              </a:rPr>
              <a:t>Volunteers are part of the library ecosystem</a:t>
            </a:r>
          </a:p>
          <a:p>
            <a:pPr>
              <a:spcBef>
                <a:spcPct val="50000"/>
              </a:spcBef>
            </a:pPr>
            <a:endParaRPr lang="en-AU" sz="3600" b="1" dirty="0">
              <a:solidFill>
                <a:srgbClr val="C0416E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7544" y="1355387"/>
            <a:ext cx="388811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AU" sz="1600" dirty="0" smtClean="0"/>
          </a:p>
          <a:p>
            <a:endParaRPr lang="en-AU" sz="1600" dirty="0"/>
          </a:p>
          <a:p>
            <a:r>
              <a:rPr lang="en-AU" sz="1600" dirty="0" smtClean="0"/>
              <a:t>Our </a:t>
            </a:r>
            <a:r>
              <a:rPr lang="en-AU" sz="1600" dirty="0"/>
              <a:t>libraries raise the consciousness of our communities</a:t>
            </a:r>
            <a:endParaRPr lang="en-AU" sz="1600" dirty="0" smtClean="0"/>
          </a:p>
          <a:p>
            <a:endParaRPr lang="en-AU" sz="1600" dirty="0"/>
          </a:p>
          <a:p>
            <a:r>
              <a:rPr lang="en-AU" sz="1600" dirty="0" smtClean="0"/>
              <a:t>Volunteer programs engage </a:t>
            </a:r>
            <a:r>
              <a:rPr lang="en-AU" sz="1600" dirty="0"/>
              <a:t>the support of the </a:t>
            </a:r>
            <a:r>
              <a:rPr lang="en-AU" sz="1600" dirty="0" smtClean="0"/>
              <a:t>community – and for the volunteer to feel they add value to their community </a:t>
            </a:r>
            <a:endParaRPr lang="en-AU" sz="1600" dirty="0"/>
          </a:p>
          <a:p>
            <a:endParaRPr lang="en-AU" sz="1600" dirty="0"/>
          </a:p>
          <a:p>
            <a:r>
              <a:rPr lang="en-AU" sz="1600" dirty="0" smtClean="0"/>
              <a:t>Integral to maintaining a library’s public awareness</a:t>
            </a:r>
          </a:p>
          <a:p>
            <a:endParaRPr lang="en-AU" sz="1600" dirty="0" smtClean="0"/>
          </a:p>
          <a:p>
            <a:r>
              <a:rPr lang="en-AU" sz="2000" dirty="0"/>
              <a:t/>
            </a:r>
            <a:br>
              <a:rPr lang="en-AU" sz="2000" dirty="0"/>
            </a:br>
            <a:endParaRPr lang="en-A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35" y="1204392"/>
            <a:ext cx="4150278" cy="3220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page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9750" y="339725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solidFill>
                  <a:srgbClr val="C0416E"/>
                </a:solidFill>
              </a:rPr>
              <a:t>Why should this matter to you?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750" y="1143188"/>
            <a:ext cx="784867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Libraries </a:t>
            </a:r>
            <a:r>
              <a:rPr lang="en-AU" dirty="0"/>
              <a:t>are inclusive places where diversity and contribution is valued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Be a leader and start thinking about volunteers differently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Harness the energy of your community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Move away from the traditional ‘us and them’ and toward ‘us’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Libraries build social capital </a:t>
            </a:r>
            <a:endParaRPr lang="en-AU" dirty="0" smtClean="0"/>
          </a:p>
          <a:p>
            <a:pPr>
              <a:lnSpc>
                <a:spcPct val="150000"/>
              </a:lnSpc>
            </a:pPr>
            <a:endParaRPr lang="en-AU" dirty="0"/>
          </a:p>
          <a:p>
            <a:r>
              <a:rPr lang="en-AU" sz="3200" dirty="0"/>
              <a:t/>
            </a:r>
            <a:br>
              <a:rPr lang="en-AU" sz="3200" dirty="0"/>
            </a:br>
            <a:endParaRPr lang="en-AU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80656"/>
            <a:ext cx="2741789" cy="9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page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9750" y="339725"/>
            <a:ext cx="8208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solidFill>
                  <a:srgbClr val="C0416E"/>
                </a:solidFill>
              </a:rPr>
              <a:t>What does this mean for my career?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05759" y="1095170"/>
            <a:ext cx="763284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sz="1600" dirty="0" smtClean="0"/>
              <a:t>PD Opportunities are up for grabs </a:t>
            </a:r>
            <a:endParaRPr lang="en-AU" sz="1600" dirty="0"/>
          </a:p>
          <a:p>
            <a:endParaRPr lang="en-AU" sz="1600" dirty="0"/>
          </a:p>
          <a:p>
            <a:r>
              <a:rPr lang="en-AU" sz="2000" b="1" dirty="0">
                <a:solidFill>
                  <a:srgbClr val="C0416E"/>
                </a:solidFill>
              </a:rPr>
              <a:t>Management experience</a:t>
            </a:r>
          </a:p>
          <a:p>
            <a:pPr lvl="1"/>
            <a:r>
              <a:rPr lang="en-AU" sz="1600" dirty="0" smtClean="0"/>
              <a:t>Learn how to manage people and teams</a:t>
            </a:r>
          </a:p>
          <a:p>
            <a:pPr lvl="1"/>
            <a:r>
              <a:rPr lang="en-AU" sz="1600" dirty="0" smtClean="0"/>
              <a:t>How to identify people’s skills and apply them – a hallmark of good leadership</a:t>
            </a:r>
          </a:p>
          <a:p>
            <a:endParaRPr lang="en-AU" sz="1600" dirty="0" smtClean="0"/>
          </a:p>
          <a:p>
            <a:r>
              <a:rPr lang="en-AU" sz="2000" b="1" dirty="0" smtClean="0">
                <a:solidFill>
                  <a:srgbClr val="C0416E"/>
                </a:solidFill>
              </a:rPr>
              <a:t>Project </a:t>
            </a:r>
            <a:r>
              <a:rPr lang="en-AU" sz="2000" b="1" dirty="0">
                <a:solidFill>
                  <a:srgbClr val="C0416E"/>
                </a:solidFill>
              </a:rPr>
              <a:t>management </a:t>
            </a:r>
          </a:p>
          <a:p>
            <a:pPr lvl="1"/>
            <a:r>
              <a:rPr lang="en-AU" sz="1600" dirty="0" smtClean="0"/>
              <a:t>Learn how to manage projects </a:t>
            </a:r>
          </a:p>
          <a:p>
            <a:pPr lvl="1"/>
            <a:r>
              <a:rPr lang="en-AU" sz="1600" dirty="0" smtClean="0"/>
              <a:t>Lead and deliver a project – if you can do it with volunteers you can do it anywhere</a:t>
            </a:r>
          </a:p>
          <a:p>
            <a:endParaRPr lang="en-AU" sz="1600" dirty="0" smtClean="0"/>
          </a:p>
          <a:p>
            <a:r>
              <a:rPr lang="en-AU" sz="2000" b="1" dirty="0" smtClean="0">
                <a:solidFill>
                  <a:srgbClr val="C0416E"/>
                </a:solidFill>
              </a:rPr>
              <a:t>Enterprise </a:t>
            </a:r>
            <a:endParaRPr lang="en-AU" sz="2000" b="1" dirty="0">
              <a:solidFill>
                <a:srgbClr val="C0416E"/>
              </a:solidFill>
            </a:endParaRPr>
          </a:p>
          <a:p>
            <a:pPr marL="432000" lvl="1"/>
            <a:r>
              <a:rPr lang="en-AU" sz="1600" dirty="0" smtClean="0"/>
              <a:t>Raise </a:t>
            </a:r>
            <a:r>
              <a:rPr lang="en-AU" sz="1600" dirty="0"/>
              <a:t>the profile of yourself and your </a:t>
            </a:r>
            <a:r>
              <a:rPr lang="en-AU" sz="1600" dirty="0" smtClean="0"/>
              <a:t>library </a:t>
            </a:r>
          </a:p>
          <a:p>
            <a:pPr marL="432000" lvl="1"/>
            <a:r>
              <a:rPr lang="en-AU" sz="1600" dirty="0" smtClean="0"/>
              <a:t>Focus on inclusion of your community </a:t>
            </a:r>
          </a:p>
          <a:p>
            <a:pPr marL="432000" lvl="1"/>
            <a:r>
              <a:rPr lang="en-AU" sz="1600" dirty="0" smtClean="0"/>
              <a:t>Help implement a volunteer program at your library </a:t>
            </a:r>
          </a:p>
        </p:txBody>
      </p:sp>
    </p:spTree>
    <p:extLst>
      <p:ext uri="{BB962C8B-B14F-4D97-AF65-F5344CB8AC3E}">
        <p14:creationId xmlns:p14="http://schemas.microsoft.com/office/powerpoint/2010/main" val="5741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page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4022" y="339725"/>
            <a:ext cx="8208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solidFill>
                  <a:srgbClr val="C0416E"/>
                </a:solidFill>
              </a:rPr>
              <a:t>The </a:t>
            </a:r>
            <a:r>
              <a:rPr lang="en-AU" sz="3600" b="1" dirty="0" smtClean="0">
                <a:solidFill>
                  <a:srgbClr val="C0416E"/>
                </a:solidFill>
              </a:rPr>
              <a:t>Hive </a:t>
            </a:r>
            <a:endParaRPr lang="en-AU" sz="3600" b="1" dirty="0">
              <a:solidFill>
                <a:srgbClr val="C0416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7885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416E"/>
              </a:buClr>
            </a:pP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31" y="339724"/>
            <a:ext cx="5831086" cy="4373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132384"/>
            <a:ext cx="2015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SLQ</a:t>
            </a:r>
            <a:r>
              <a:rPr lang="en-AU" dirty="0" smtClean="0"/>
              <a:t>:</a:t>
            </a:r>
          </a:p>
          <a:p>
            <a:endParaRPr lang="en-AU" dirty="0"/>
          </a:p>
          <a:p>
            <a:r>
              <a:rPr lang="en-AU" sz="2400" b="1" dirty="0">
                <a:solidFill>
                  <a:srgbClr val="C0416E"/>
                </a:solidFill>
              </a:rPr>
              <a:t>150 </a:t>
            </a:r>
            <a:r>
              <a:rPr lang="en-AU" dirty="0"/>
              <a:t>registered </a:t>
            </a:r>
            <a:r>
              <a:rPr lang="en-AU" dirty="0" smtClean="0"/>
              <a:t>volunteers</a:t>
            </a:r>
          </a:p>
          <a:p>
            <a:endParaRPr lang="en-AU" dirty="0"/>
          </a:p>
          <a:p>
            <a:r>
              <a:rPr lang="en-AU" sz="2400" b="1" dirty="0">
                <a:solidFill>
                  <a:srgbClr val="C0416E"/>
                </a:solidFill>
              </a:rPr>
              <a:t>100</a:t>
            </a:r>
            <a:r>
              <a:rPr lang="en-AU" dirty="0"/>
              <a:t> currently </a:t>
            </a:r>
            <a:r>
              <a:rPr lang="en-AU" dirty="0" smtClean="0"/>
              <a:t>active</a:t>
            </a:r>
          </a:p>
          <a:p>
            <a:endParaRPr lang="en-AU" dirty="0"/>
          </a:p>
          <a:p>
            <a:r>
              <a:rPr lang="en-AU" sz="2400" b="1" dirty="0">
                <a:solidFill>
                  <a:srgbClr val="C0416E"/>
                </a:solidFill>
              </a:rPr>
              <a:t>300</a:t>
            </a:r>
            <a:r>
              <a:rPr lang="en-AU" dirty="0"/>
              <a:t> on waiting list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81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page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9750" y="339725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solidFill>
                  <a:srgbClr val="C0416E"/>
                </a:solidFill>
              </a:rPr>
              <a:t>Context is everything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7544" y="1131888"/>
            <a:ext cx="799288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C0416E"/>
              </a:buClr>
            </a:pPr>
            <a:r>
              <a:rPr lang="en-AU" sz="1600" b="1" dirty="0" smtClean="0"/>
              <a:t>SLQ Strategic Plan 2016 - 2020</a:t>
            </a:r>
          </a:p>
          <a:p>
            <a:pPr marL="457200" indent="-457200">
              <a:buClr>
                <a:srgbClr val="C0416E"/>
              </a:buClr>
              <a:buFont typeface="Arial" pitchFamily="34" charset="0"/>
              <a:buChar char="•"/>
            </a:pPr>
            <a:endParaRPr lang="en-AU" sz="1600" b="1" dirty="0"/>
          </a:p>
          <a:p>
            <a:pPr marL="457200" indent="-457200">
              <a:buClr>
                <a:srgbClr val="C0416E"/>
              </a:buClr>
              <a:buFont typeface="Arial" pitchFamily="34" charset="0"/>
              <a:buChar char="•"/>
            </a:pPr>
            <a:r>
              <a:rPr lang="en-AU" sz="1600" b="1" dirty="0" smtClean="0"/>
              <a:t>Enable Access</a:t>
            </a:r>
          </a:p>
          <a:p>
            <a:r>
              <a:rPr lang="en-AU" sz="1600" dirty="0"/>
              <a:t>Provide life skills and early childhood literacy programs</a:t>
            </a:r>
          </a:p>
          <a:p>
            <a:r>
              <a:rPr lang="en-AU" sz="1600" dirty="0"/>
              <a:t>Increase free access to digital content</a:t>
            </a:r>
          </a:p>
          <a:p>
            <a:r>
              <a:rPr lang="en-AU" sz="1600" dirty="0"/>
              <a:t>Strengthen Queensland library infrastructure and discovery </a:t>
            </a:r>
            <a:r>
              <a:rPr lang="en-AU" sz="1600" dirty="0" smtClean="0"/>
              <a:t>platforms</a:t>
            </a:r>
          </a:p>
          <a:p>
            <a:endParaRPr lang="en-AU" sz="1600" dirty="0"/>
          </a:p>
          <a:p>
            <a:pPr marL="457200" indent="-457200">
              <a:buClr>
                <a:srgbClr val="C0416E"/>
              </a:buClr>
              <a:buFont typeface="Arial" pitchFamily="34" charset="0"/>
              <a:buChar char="•"/>
            </a:pPr>
            <a:r>
              <a:rPr lang="en-AU" sz="1600" b="1" dirty="0"/>
              <a:t>Engage Community</a:t>
            </a:r>
          </a:p>
          <a:p>
            <a:r>
              <a:rPr lang="en-AU" sz="1600" dirty="0"/>
              <a:t>Engage with communities of interest through dedicated centres of engagement</a:t>
            </a:r>
          </a:p>
          <a:p>
            <a:r>
              <a:rPr lang="en-AU" sz="1600" dirty="0"/>
              <a:t>Facilitate the community’s use of and interaction with </a:t>
            </a:r>
            <a:r>
              <a:rPr lang="en-AU" sz="1600" dirty="0" smtClean="0"/>
              <a:t>content</a:t>
            </a:r>
          </a:p>
          <a:p>
            <a:endParaRPr lang="en-AU" sz="1600" dirty="0"/>
          </a:p>
          <a:p>
            <a:pPr marL="457200" indent="-457200">
              <a:buClr>
                <a:srgbClr val="C0416E"/>
              </a:buClr>
              <a:buFont typeface="Arial" pitchFamily="34" charset="0"/>
              <a:buChar char="•"/>
            </a:pPr>
            <a:r>
              <a:rPr lang="en-AU" sz="1600" b="1" dirty="0"/>
              <a:t>Build </a:t>
            </a:r>
            <a:r>
              <a:rPr lang="en-AU" sz="1600" b="1" dirty="0" smtClean="0"/>
              <a:t>capability</a:t>
            </a:r>
          </a:p>
          <a:p>
            <a:pPr>
              <a:buClr>
                <a:srgbClr val="C0416E"/>
              </a:buClr>
            </a:pPr>
            <a:r>
              <a:rPr lang="en-AU" sz="1600" dirty="0"/>
              <a:t>Build capacity within our communities of interest</a:t>
            </a:r>
          </a:p>
        </p:txBody>
      </p:sp>
    </p:spTree>
    <p:extLst>
      <p:ext uri="{BB962C8B-B14F-4D97-AF65-F5344CB8AC3E}">
        <p14:creationId xmlns:p14="http://schemas.microsoft.com/office/powerpoint/2010/main" val="9787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page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9750" y="339725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solidFill>
                  <a:srgbClr val="C0416E"/>
                </a:solidFill>
              </a:rPr>
              <a:t>The steak to the sizzle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7544" y="1131888"/>
            <a:ext cx="489654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AU" dirty="0" smtClean="0"/>
          </a:p>
          <a:p>
            <a:endParaRPr lang="en-A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204392"/>
            <a:ext cx="45125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page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7544" y="1060376"/>
            <a:ext cx="4968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sz="1600" dirty="0"/>
              <a:t/>
            </a:r>
            <a:br>
              <a:rPr lang="en-AU" sz="1600" dirty="0"/>
            </a:br>
            <a:endParaRPr lang="en-AU" sz="2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750" y="339725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solidFill>
                  <a:srgbClr val="C0416E"/>
                </a:solidFill>
              </a:rPr>
              <a:t>And the </a:t>
            </a:r>
            <a:r>
              <a:rPr lang="en-AU" sz="3600" b="1" dirty="0">
                <a:solidFill>
                  <a:srgbClr val="C0416E"/>
                </a:solidFill>
              </a:rPr>
              <a:t>tofu to the marinade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32383"/>
            <a:ext cx="4536504" cy="36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page 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7544" y="464964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solidFill>
                  <a:srgbClr val="C0416E"/>
                </a:solidFill>
              </a:rPr>
              <a:t>Keep it real </a:t>
            </a:r>
          </a:p>
        </p:txBody>
      </p:sp>
      <p:pic>
        <p:nvPicPr>
          <p:cNvPr id="1026" name="Picture 2" descr="1645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4392"/>
            <a:ext cx="46456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7184" y="4448160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George Nichols, 1949. John Oxley Library, neg number: </a:t>
            </a:r>
            <a:r>
              <a:rPr lang="en-AU" sz="800" dirty="0"/>
              <a:t>151318</a:t>
            </a:r>
          </a:p>
        </p:txBody>
      </p:sp>
    </p:spTree>
    <p:extLst>
      <p:ext uri="{BB962C8B-B14F-4D97-AF65-F5344CB8AC3E}">
        <p14:creationId xmlns:p14="http://schemas.microsoft.com/office/powerpoint/2010/main" val="41813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Q pink_powerpoint template">
  <a:themeElements>
    <a:clrScheme name="SLQ pink_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Q pink_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Q pink_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pink_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pink_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pink_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pink_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pink_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pink_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pink_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pink_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pink_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pink_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pink_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SLQ pink_powerpoint template</Template>
  <TotalTime>693</TotalTime>
  <Words>307</Words>
  <Application>Microsoft Office PowerPoint</Application>
  <PresentationFormat>Custom</PresentationFormat>
  <Paragraphs>86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SLQ pink_powerpoint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Library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Jacinta Sutton</dc:creator>
  <cp:lastModifiedBy>jsutton</cp:lastModifiedBy>
  <cp:revision>76</cp:revision>
  <dcterms:created xsi:type="dcterms:W3CDTF">2017-06-13T10:30:40Z</dcterms:created>
  <dcterms:modified xsi:type="dcterms:W3CDTF">2018-01-10T05:04:59Z</dcterms:modified>
</cp:coreProperties>
</file>